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20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BDDC"/>
    <a:srgbClr val="E2E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 autoAdjust="0"/>
    <p:restoredTop sz="94571" autoAdjust="0"/>
  </p:normalViewPr>
  <p:slideViewPr>
    <p:cSldViewPr snapToGrid="0" snapToObjects="1">
      <p:cViewPr>
        <p:scale>
          <a:sx n="90" d="100"/>
          <a:sy n="90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0"/>
              </a:defRPr>
            </a:lvl1pPr>
          </a:lstStyle>
          <a:p>
            <a:fld id="{5722571C-78C3-4D6E-BFE0-EA6E293B1F1C}" type="slidenum">
              <a:rPr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31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780A739-2F20-47C1-8A40-9FA991D4561E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465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63600" y="5010150"/>
            <a:ext cx="6088063" cy="906463"/>
          </a:xfrm>
        </p:spPr>
        <p:txBody>
          <a:bodyPr anchor="t"/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12293" name="Rectangle 1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63600" y="6051550"/>
            <a:ext cx="6108700" cy="6873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Sub-title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lum bright="100000" contrast="-100000"/>
          </a:blip>
          <a:srcRect/>
          <a:stretch>
            <a:fillRect/>
          </a:stretch>
        </p:blipFill>
        <p:spPr bwMode="auto">
          <a:xfrm>
            <a:off x="7240772" y="5690017"/>
            <a:ext cx="1791586" cy="995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D9170245-F927-4DD0-931D-27B62974D3A1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317500"/>
            <a:ext cx="2130425" cy="5688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317500"/>
            <a:ext cx="6242050" cy="5688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E881875D-9AD9-4583-AED9-26A7D38C5C76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6BFFCD03-8500-46CD-AE60-F800FB89F821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01F3E490-38D3-4894-A71F-36FF1A29410C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1DB7CA5E-F8E4-4C3D-9C8E-C3C16741F028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8729A15B-CC3B-4E0A-B8AF-BA1CFD00E113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05A0CC86-05D2-4AC5-B0CF-D97DBE285036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8125D148-A099-4576-B15D-C0F8257F1706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77770544-B983-4405-9190-918C24CB4270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0ED373CE-A48F-4CD0-BB0B-A832F3D3B1F6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19486" y="6158232"/>
            <a:ext cx="983512" cy="54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000" dirty="0"/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A6F46452-B297-41B4-9B66-C55342BEE5B1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11270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274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317500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de-DE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>
    <p:fade/>
  </p:transition>
  <p:hf hdr="0" ft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Symbol" pitchFamily="18" charset="2"/>
        <a:buChar char="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Copyright Permission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 non-exclusive, irrevocable, royalty-free copyright permission is granted by </a:t>
            </a:r>
            <a:r>
              <a:rPr lang="en-US" b="1" dirty="0" smtClean="0"/>
              <a:t>&lt;entity name&gt; </a:t>
            </a:r>
            <a:r>
              <a:rPr lang="en-US" dirty="0" smtClean="0"/>
              <a:t>to use this material in developing all future revisions and editions of the resulting draft and approved Accellera Systems Initiative </a:t>
            </a:r>
            <a:r>
              <a:rPr lang="en-US" b="1" dirty="0" smtClean="0"/>
              <a:t>&lt;standard name&gt;</a:t>
            </a:r>
            <a:r>
              <a:rPr lang="en-US" dirty="0" smtClean="0"/>
              <a:t> standard, and in derivative works based on the standard.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PresentationLoad</Template>
  <TotalTime>2136</TotalTime>
  <Words>53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PresentationLoad</vt:lpstr>
      <vt:lpstr>Presentation Copyright Permission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kuhooe</dc:creator>
  <dc:description>PresentationLoad.com</dc:description>
  <cp:lastModifiedBy>Lynn</cp:lastModifiedBy>
  <cp:revision>226</cp:revision>
  <dcterms:created xsi:type="dcterms:W3CDTF">2007-11-27T23:54:21Z</dcterms:created>
  <dcterms:modified xsi:type="dcterms:W3CDTF">2013-01-22T19:38:17Z</dcterms:modified>
</cp:coreProperties>
</file>